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2B1B-8B5A-4E71-AEFF-02A4E9DD33D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3174-C6E6-4AC7-A5D5-D5251CCD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DF992097-22B1-45DC-8D5B-821EEA440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7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F0C99-6129-490A-BA73-97C6BD98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940F1-9B17-4496-9E26-B1F17E72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3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A0ECC-62E0-4887-A981-7975B08F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3A028-98E5-464B-8EDC-D0583E20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5436D-93E4-4FA0-AE8D-643CA755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74527-6E73-4FE9-92CA-6E084332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58E93-E254-40AB-BEF1-55835E55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E96DA-7E68-4B0B-B502-09F1F4C2E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AEB6F-48A1-4F0D-9D47-C2922A98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328B1-88B1-448F-BFC4-1051091A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C74D5-4C4B-4C71-A346-A9E0C501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396FA-C8DD-435D-9AD5-4A358437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8F9CC-1725-444B-B8B6-2E9176D1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70CC9-B3CB-489D-9CA2-9A4C0ED2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Blum</dc:creator>
  <cp:lastModifiedBy>Christine B</cp:lastModifiedBy>
  <cp:revision>5</cp:revision>
  <dcterms:created xsi:type="dcterms:W3CDTF">2018-07-18T14:21:52Z</dcterms:created>
  <dcterms:modified xsi:type="dcterms:W3CDTF">2019-08-19T20:19:56Z</dcterms:modified>
</cp:coreProperties>
</file>